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dirty="0"/>
              <a:t>9/3/2015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1447800"/>
            <a:ext cx="10436031" cy="3329581"/>
          </a:xfrm>
        </p:spPr>
        <p:txBody>
          <a:bodyPr/>
          <a:lstStyle/>
          <a:p>
            <a:r>
              <a:rPr lang="en-US" dirty="0" smtClean="0"/>
              <a:t>Perimeter</a:t>
            </a:r>
            <a:r>
              <a:rPr lang="en-US" dirty="0"/>
              <a:t>, Circumference, and </a:t>
            </a:r>
            <a:r>
              <a:rPr lang="en-US" dirty="0" smtClean="0"/>
              <a:t>Area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 LESSON 8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757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dirty="0" smtClean="0"/>
              <a:t>Perimeter</a:t>
            </a:r>
            <a:r>
              <a:rPr lang="en-US" altLang="en-US" sz="4000" b="1" dirty="0"/>
              <a:t>, Circumference, and Area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ctr">
              <a:buNone/>
            </a:pPr>
            <a:r>
              <a:rPr lang="en-US" altLang="en-US" b="1" dirty="0"/>
              <a:t>Problem 2:</a:t>
            </a:r>
          </a:p>
          <a:p>
            <a:pPr marL="609600" indent="-609600" algn="ctr">
              <a:buNone/>
            </a:pPr>
            <a:r>
              <a:rPr lang="en-US" altLang="en-US" dirty="0"/>
              <a:t>What is the circumference of the circle in terms of pi?  What is the circumference of the circle to the nearest tenth?</a:t>
            </a:r>
          </a:p>
          <a:p>
            <a:pPr marL="609600" indent="-609600">
              <a:buNone/>
            </a:pPr>
            <a:r>
              <a:rPr lang="en-US" altLang="en-US" dirty="0"/>
              <a:t>	a.  				</a:t>
            </a:r>
            <a:r>
              <a:rPr lang="en-US" altLang="en-US" dirty="0" smtClean="0"/>
              <a:t>                            b</a:t>
            </a:r>
            <a:r>
              <a:rPr lang="en-US" altLang="en-US" dirty="0"/>
              <a:t>. </a:t>
            </a:r>
          </a:p>
        </p:txBody>
      </p:sp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045" y="3588914"/>
            <a:ext cx="21336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62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538" y="3588914"/>
            <a:ext cx="2362200" cy="200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169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dirty="0" smtClean="0"/>
              <a:t>Perimeter, </a:t>
            </a:r>
            <a:r>
              <a:rPr lang="en-US" altLang="en-US" sz="4000" b="1" dirty="0"/>
              <a:t>Circumference, and Area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ctr">
              <a:buNone/>
            </a:pPr>
            <a:r>
              <a:rPr lang="en-US" altLang="en-US" b="1"/>
              <a:t>Problem 3:</a:t>
            </a:r>
          </a:p>
          <a:p>
            <a:pPr marL="609600" indent="-609600" algn="ctr">
              <a:buNone/>
            </a:pPr>
            <a:r>
              <a:rPr lang="en-US" altLang="en-US"/>
              <a:t>What is the perimeter of Triangle EFG?  </a:t>
            </a:r>
          </a:p>
        </p:txBody>
      </p:sp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769" y="2935310"/>
            <a:ext cx="309562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264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dirty="0" smtClean="0"/>
              <a:t>Perimeter</a:t>
            </a:r>
            <a:r>
              <a:rPr lang="en-US" altLang="en-US" sz="4000" b="1" dirty="0"/>
              <a:t>, Circumference, and Area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>
          <a:xfrm>
            <a:off x="646112" y="2052918"/>
            <a:ext cx="5445595" cy="4195481"/>
          </a:xfrm>
        </p:spPr>
        <p:txBody>
          <a:bodyPr/>
          <a:lstStyle/>
          <a:p>
            <a:pPr marL="609600" indent="-609600" algn="ctr">
              <a:buNone/>
            </a:pPr>
            <a:r>
              <a:rPr lang="en-US" altLang="en-US" b="1" dirty="0"/>
              <a:t>Problem 4:</a:t>
            </a:r>
          </a:p>
          <a:p>
            <a:pPr marL="609600" indent="-609600" algn="ctr">
              <a:buNone/>
            </a:pPr>
            <a:r>
              <a:rPr lang="en-US" altLang="en-US" sz="2800" dirty="0"/>
              <a:t>You want to make a rectangular banner similar to the one at the right.  The banner shown is 2.5 feet wide and 5 feet high.  To the nearest square yard, how much material do you need?     </a:t>
            </a:r>
          </a:p>
        </p:txBody>
      </p:sp>
      <p:sp>
        <p:nvSpPr>
          <p:cNvPr id="2" name="Rectangle 1"/>
          <p:cNvSpPr/>
          <p:nvPr/>
        </p:nvSpPr>
        <p:spPr>
          <a:xfrm>
            <a:off x="7791718" y="1853248"/>
            <a:ext cx="3000778" cy="46119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FREE</a:t>
            </a:r>
          </a:p>
          <a:p>
            <a:pPr algn="ctr"/>
            <a:r>
              <a:rPr lang="en-US" sz="4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PIZZA</a:t>
            </a:r>
            <a:endParaRPr lang="en-US" sz="4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661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dirty="0" smtClean="0"/>
              <a:t>Perimeter</a:t>
            </a:r>
            <a:r>
              <a:rPr lang="en-US" altLang="en-US" sz="4000" b="1" dirty="0"/>
              <a:t>, Circumference, and Area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ctr">
              <a:buNone/>
            </a:pPr>
            <a:r>
              <a:rPr lang="en-US" altLang="en-US" b="1"/>
              <a:t>Problem 4:</a:t>
            </a:r>
          </a:p>
          <a:p>
            <a:pPr marL="609600" indent="-609600" algn="ctr">
              <a:buNone/>
            </a:pPr>
            <a:r>
              <a:rPr lang="en-US" altLang="en-US"/>
              <a:t>You are designing a poster that will be 3 yard wide and 8 feet high.  How much paper do you need to make the poster.  Give your answer in square feet.       </a:t>
            </a:r>
          </a:p>
        </p:txBody>
      </p:sp>
    </p:spTree>
    <p:extLst>
      <p:ext uri="{BB962C8B-B14F-4D97-AF65-F5344CB8AC3E}">
        <p14:creationId xmlns:p14="http://schemas.microsoft.com/office/powerpoint/2010/main" val="228786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dirty="0" smtClean="0"/>
              <a:t>Perimeter</a:t>
            </a:r>
            <a:r>
              <a:rPr lang="en-US" altLang="en-US" sz="4000" b="1" dirty="0"/>
              <a:t>, Circumference, and Area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ctr">
              <a:buNone/>
            </a:pPr>
            <a:r>
              <a:rPr lang="en-US" altLang="en-US" b="1"/>
              <a:t>Problem 5:</a:t>
            </a:r>
          </a:p>
          <a:p>
            <a:pPr marL="609600" indent="-609600" algn="ctr">
              <a:buNone/>
            </a:pPr>
            <a:r>
              <a:rPr lang="en-US" altLang="en-US"/>
              <a:t>What is the area of Circle K in terms of pi?  Then round your answer to the nearest hundredth.  </a:t>
            </a:r>
          </a:p>
        </p:txBody>
      </p:sp>
      <p:pic>
        <p:nvPicPr>
          <p:cNvPr id="1003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244" y="3369972"/>
            <a:ext cx="4464676" cy="32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160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dirty="0" smtClean="0"/>
              <a:t>Perimeter</a:t>
            </a:r>
            <a:r>
              <a:rPr lang="en-US" altLang="en-US" sz="4000" b="1" dirty="0"/>
              <a:t>, Circumference, and Area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ctr">
              <a:buNone/>
            </a:pPr>
            <a:r>
              <a:rPr lang="en-US" altLang="en-US" b="1"/>
              <a:t>Problem 6:</a:t>
            </a:r>
          </a:p>
          <a:p>
            <a:pPr marL="609600" indent="-609600" algn="ctr">
              <a:buNone/>
            </a:pPr>
            <a:r>
              <a:rPr lang="en-US" altLang="en-US"/>
              <a:t>What is the area of the figure at the right?</a:t>
            </a:r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836" y="2984678"/>
            <a:ext cx="4054699" cy="3724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66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 dirty="0" smtClean="0"/>
              <a:t>Perimeter</a:t>
            </a:r>
            <a:r>
              <a:rPr lang="en-US" altLang="en-US" sz="4000" b="1" dirty="0"/>
              <a:t>, Circumference, and Area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ctr">
              <a:buNone/>
            </a:pPr>
            <a:r>
              <a:rPr lang="en-US" altLang="en-US" b="1"/>
              <a:t>Problem 6:</a:t>
            </a:r>
          </a:p>
          <a:p>
            <a:pPr marL="609600" indent="-609600" algn="ctr">
              <a:buNone/>
            </a:pPr>
            <a:r>
              <a:rPr lang="en-US" altLang="en-US"/>
              <a:t>What is the area of the figure at the right?</a:t>
            </a:r>
          </a:p>
        </p:txBody>
      </p:sp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388" y="3021170"/>
            <a:ext cx="5050666" cy="3668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032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</TotalTime>
  <Words>224</Words>
  <Application>Microsoft Office PowerPoint</Application>
  <PresentationFormat>Widescreen</PresentationFormat>
  <Paragraphs>26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Ion</vt:lpstr>
      <vt:lpstr>Perimeter, Circumference, and Area</vt:lpstr>
      <vt:lpstr>Perimeter, Circumference, and Area</vt:lpstr>
      <vt:lpstr>Perimeter, Circumference, and Area</vt:lpstr>
      <vt:lpstr>Perimeter, Circumference, and Area</vt:lpstr>
      <vt:lpstr>Perimeter, Circumference, and Area</vt:lpstr>
      <vt:lpstr>Perimeter, Circumference, and Area</vt:lpstr>
      <vt:lpstr>Perimeter, Circumference, and Area</vt:lpstr>
      <vt:lpstr>Perimeter, Circumference, and Area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1-8 Perimeter, Circumference, and Area</dc:title>
  <dc:creator>Jeff Twiddy</dc:creator>
  <cp:lastModifiedBy>Jeff Twiddy</cp:lastModifiedBy>
  <cp:revision>2</cp:revision>
  <dcterms:created xsi:type="dcterms:W3CDTF">2015-08-02T01:40:08Z</dcterms:created>
  <dcterms:modified xsi:type="dcterms:W3CDTF">2015-09-03T14:39:37Z</dcterms:modified>
</cp:coreProperties>
</file>